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0080625" cy="5670550"/>
  <p:notesSz cx="7559675" cy="10691813"/>
</p:presentation>
</file>

<file path=ppt/presProps.xml><?xml version="1.0" encoding="utf-8"?>
<p:presentationPr xmlns:a="http://schemas.openxmlformats.org/drawingml/2006/main" xmlns:p="http://schemas.openxmlformats.org/presentationml/2006/main" xmlns:r="http://schemas.openxmlformats.org/officeDocument/2006/relationships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7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56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56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7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7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lang="en-AU" sz="4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lang="en-AU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A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AU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A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A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A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A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A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56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56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5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"/>
          <p:cNvPicPr/>
          <p:nvPr/>
        </p:nvPicPr>
        <p:blipFill>
          <a:blip r:embed="rId1"/>
          <a:stretch/>
        </p:blipFill>
        <p:spPr>
          <a:xfrm>
            <a:off x="720" y="0"/>
            <a:ext cx="10077840" cy="56671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"/>
          <p:cNvPicPr/>
          <p:nvPr/>
        </p:nvPicPr>
        <p:blipFill>
          <a:blip r:embed="rId1"/>
          <a:stretch/>
        </p:blipFill>
        <p:spPr>
          <a:xfrm>
            <a:off x="720" y="0"/>
            <a:ext cx="10077840" cy="56671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"/>
          <p:cNvPicPr/>
          <p:nvPr/>
        </p:nvPicPr>
        <p:blipFill>
          <a:blip r:embed="rId1"/>
          <a:stretch/>
        </p:blipFill>
        <p:spPr>
          <a:xfrm>
            <a:off x="720" y="0"/>
            <a:ext cx="10077840" cy="56671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"/>
          <p:cNvPicPr/>
          <p:nvPr/>
        </p:nvPicPr>
        <p:blipFill>
          <a:blip r:embed="rId1"/>
          <a:stretch/>
        </p:blipFill>
        <p:spPr>
          <a:xfrm>
            <a:off x="720" y="0"/>
            <a:ext cx="10077840" cy="56671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"/>
          <p:cNvPicPr/>
          <p:nvPr/>
        </p:nvPicPr>
        <p:blipFill>
          <a:blip r:embed="rId1"/>
          <a:stretch/>
        </p:blipFill>
        <p:spPr>
          <a:xfrm>
            <a:off x="720" y="0"/>
            <a:ext cx="10077840" cy="56671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"/>
          <p:cNvPicPr/>
          <p:nvPr/>
        </p:nvPicPr>
        <p:blipFill>
          <a:blip r:embed="rId1"/>
          <a:stretch/>
        </p:blipFill>
        <p:spPr>
          <a:xfrm>
            <a:off x="720" y="0"/>
            <a:ext cx="10077840" cy="56671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"/>
          <p:cNvPicPr/>
          <p:nvPr/>
        </p:nvPicPr>
        <p:blipFill>
          <a:blip r:embed="rId1"/>
          <a:stretch/>
        </p:blipFill>
        <p:spPr>
          <a:xfrm>
            <a:off x="720" y="0"/>
            <a:ext cx="10077840" cy="56671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"/>
          <p:cNvPicPr/>
          <p:nvPr/>
        </p:nvPicPr>
        <p:blipFill>
          <a:blip r:embed="rId1"/>
          <a:stretch/>
        </p:blipFill>
        <p:spPr>
          <a:xfrm>
            <a:off x="720" y="0"/>
            <a:ext cx="10077840" cy="56671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"/>
          <p:cNvPicPr/>
          <p:nvPr/>
        </p:nvPicPr>
        <p:blipFill>
          <a:blip r:embed="rId1"/>
          <a:stretch/>
        </p:blipFill>
        <p:spPr>
          <a:xfrm>
            <a:off x="720" y="0"/>
            <a:ext cx="10077840" cy="56671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"/>
          <p:cNvPicPr/>
          <p:nvPr/>
        </p:nvPicPr>
        <p:blipFill>
          <a:blip r:embed="rId1"/>
          <a:stretch/>
        </p:blipFill>
        <p:spPr>
          <a:xfrm>
            <a:off x="720" y="0"/>
            <a:ext cx="10077840" cy="56671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"/>
          <p:cNvPicPr/>
          <p:nvPr/>
        </p:nvPicPr>
        <p:blipFill>
          <a:blip r:embed="rId1"/>
          <a:stretch/>
        </p:blipFill>
        <p:spPr>
          <a:xfrm>
            <a:off x="720" y="0"/>
            <a:ext cx="10077840" cy="56671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"/>
          <p:cNvPicPr/>
          <p:nvPr/>
        </p:nvPicPr>
        <p:blipFill>
          <a:blip r:embed="rId1"/>
          <a:stretch/>
        </p:blipFill>
        <p:spPr>
          <a:xfrm>
            <a:off x="720" y="0"/>
            <a:ext cx="10077840" cy="56671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</TotalTime>
  <Application>LibreOffice/25.8.5.2$Windows_X86_64 LibreOffice_project/9c8b85f387cc00a89945a79c9e6239f32e450ac2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2022-02-18T23:55:22Z</dcterms:created>
  <dc:creator/>
  <dc:description/>
  <dc:language>en-AU</dc:language>
  <cp:lastModifiedBy/>
  <dcterms:modified xsi:type="dcterms:W3CDTF">2026-03-27T12:48:48Z</dcterms:modified>
  <cp:revision>10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